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98" r:id="rId4"/>
    <p:sldId id="285" r:id="rId5"/>
    <p:sldId id="258" r:id="rId6"/>
    <p:sldId id="274" r:id="rId7"/>
    <p:sldId id="286" r:id="rId8"/>
    <p:sldId id="287" r:id="rId9"/>
    <p:sldId id="288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7FCA7FD-CDA4-4EE8-AFB1-C30903D5856E}">
          <p14:sldIdLst>
            <p14:sldId id="256"/>
            <p14:sldId id="259"/>
            <p14:sldId id="298"/>
            <p14:sldId id="285"/>
            <p14:sldId id="258"/>
            <p14:sldId id="274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无标题节" id="{6431118D-51D1-48FE-A409-87106E118B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342" autoAdjust="0"/>
  </p:normalViewPr>
  <p:slideViewPr>
    <p:cSldViewPr snapToGrid="0">
      <p:cViewPr varScale="1">
        <p:scale>
          <a:sx n="122" d="100"/>
          <a:sy n="122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DD8A-4D85-4F3D-AF4F-AEF97B658210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BC948-7294-4644-B113-1D5D2F8D0E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133599"/>
          </a:xfrm>
        </p:spPr>
        <p:txBody>
          <a:bodyPr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Web</a:t>
            </a:r>
            <a:r>
              <a:rPr lang="zh-CN" altLang="en-US" dirty="0"/>
              <a:t>的聊天机器人后台管理系统的设计与实现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781887"/>
            <a:ext cx="8791575" cy="978763"/>
          </a:xfrm>
        </p:spPr>
        <p:txBody>
          <a:bodyPr/>
          <a:lstStyle/>
          <a:p>
            <a:pPr algn="r"/>
            <a:r>
              <a:rPr lang="en-US" altLang="zh-CN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罗小斐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52D09-DEED-4766-BFC0-3FE6F644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0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2CEEF-A0C1-4642-8612-0401F624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1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71E874-25C1-472C-BD93-EEA11F25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195DA-1B06-4274-8551-0A86E41D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D84948-DA78-428C-B52E-B80C0550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358F6-3772-4A5A-884F-04E83CAB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23C232-42C4-4F4C-9FBF-2DA21029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CD3DD1-C99A-4C28-A0CD-6BA4655C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2518E-55A4-417E-A9F3-F6CCB241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295A8-FED1-4370-A6D3-CE3AB402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9A414-F037-482F-BFDE-B03ED650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8319" y="0"/>
            <a:ext cx="2767330" cy="706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选题概要：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1690370"/>
            <a:ext cx="87483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cs typeface="宋体" panose="02010600030101010101" pitchFamily="2" charset="-122"/>
              </a:rPr>
              <a:t>       </a:t>
            </a:r>
            <a:r>
              <a:rPr lang="zh-CN" altLang="zh-CN" sz="3200" kern="100" dirty="0">
                <a:cs typeface="宋体" panose="02010600030101010101" pitchFamily="2" charset="-122"/>
              </a:rPr>
              <a:t>机器人聊天系统，对于会员用户而言，可以使用它问一些生活问题，如天气、运动、社交。对于企业用户而言，可以用它来做应答机器人，解决他们的用户在使用他们产品时候的常见问题。这套系统</a:t>
            </a:r>
            <a:r>
              <a:rPr lang="zh-CN" altLang="en-US" sz="3200" kern="100" dirty="0">
                <a:cs typeface="宋体" panose="02010600030101010101" pitchFamily="2" charset="-122"/>
              </a:rPr>
              <a:t>的</a:t>
            </a:r>
            <a:r>
              <a:rPr lang="zh-CN" altLang="zh-CN" sz="3200" kern="100" dirty="0">
                <a:cs typeface="宋体" panose="02010600030101010101" pitchFamily="2" charset="-122"/>
              </a:rPr>
              <a:t>后台管理系统，能够对会员</a:t>
            </a:r>
            <a:r>
              <a:rPr lang="zh-CN" altLang="en-US" sz="3200" kern="100" dirty="0">
                <a:cs typeface="宋体" panose="02010600030101010101" pitchFamily="2" charset="-122"/>
              </a:rPr>
              <a:t>、管理员</a:t>
            </a:r>
            <a:r>
              <a:rPr lang="zh-CN" altLang="zh-CN" sz="3200" kern="100" dirty="0">
                <a:cs typeface="宋体" panose="02010600030101010101" pitchFamily="2" charset="-122"/>
              </a:rPr>
              <a:t>的基本情况进行</a:t>
            </a:r>
            <a:r>
              <a:rPr lang="zh-CN" altLang="en-US" sz="3200" kern="100" dirty="0">
                <a:cs typeface="宋体" panose="02010600030101010101" pitchFamily="2" charset="-122"/>
              </a:rPr>
              <a:t>管理</a:t>
            </a:r>
            <a:r>
              <a:rPr lang="zh-CN" altLang="zh-CN" sz="3200" kern="100" dirty="0">
                <a:cs typeface="宋体" panose="02010600030101010101" pitchFamily="2" charset="-122"/>
              </a:rPr>
              <a:t>，以及对</a:t>
            </a:r>
            <a:r>
              <a:rPr lang="zh-CN" altLang="en-US" sz="3200" kern="100" dirty="0">
                <a:cs typeface="宋体" panose="02010600030101010101" pitchFamily="2" charset="-122"/>
              </a:rPr>
              <a:t>用户增长和收入增长进行统计</a:t>
            </a:r>
            <a:r>
              <a:rPr lang="zh-CN" altLang="zh-CN" sz="3200" kern="100" dirty="0">
                <a:cs typeface="宋体" panose="02010600030101010101" pitchFamily="2" charset="-122"/>
              </a:rPr>
              <a:t>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F9D52-7EB8-4E2B-BF0B-794E0990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CC795-2EA2-4908-83D7-FE407F5D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Cms</a:t>
            </a:r>
            <a:r>
              <a:rPr lang="zh-CN" altLang="en-US" dirty="0"/>
              <a:t>后台管理系统框架</a:t>
            </a:r>
            <a:endParaRPr lang="en-US" altLang="zh-CN" dirty="0"/>
          </a:p>
          <a:p>
            <a:r>
              <a:rPr lang="en-US" altLang="zh-CN" dirty="0"/>
              <a:t>Webservice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Spring schedule</a:t>
            </a:r>
            <a:r>
              <a:rPr lang="zh-CN" altLang="en-US" dirty="0"/>
              <a:t>和</a:t>
            </a:r>
            <a:r>
              <a:rPr lang="en-US" altLang="zh-CN" dirty="0"/>
              <a:t>quartz</a:t>
            </a:r>
            <a:r>
              <a:rPr lang="zh-CN" altLang="en-US" dirty="0"/>
              <a:t>定时任务</a:t>
            </a:r>
            <a:endParaRPr lang="en-US" altLang="zh-CN" dirty="0"/>
          </a:p>
          <a:p>
            <a:r>
              <a:rPr lang="en-US" altLang="zh-CN" dirty="0" err="1"/>
              <a:t>Redis</a:t>
            </a:r>
            <a:r>
              <a:rPr lang="zh-CN" altLang="en-US" dirty="0"/>
              <a:t>缓存</a:t>
            </a:r>
            <a:endParaRPr lang="en-US" altLang="zh-CN" dirty="0"/>
          </a:p>
          <a:p>
            <a:r>
              <a:rPr lang="zh-CN" altLang="en-US"/>
              <a:t>前后台交互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38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227690809"/>
              </p:ext>
            </p:extLst>
          </p:nvPr>
        </p:nvGraphicFramePr>
        <p:xfrm>
          <a:off x="1547211" y="1159024"/>
          <a:ext cx="9318013" cy="4403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1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646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模块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2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首页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显示用户的增长情况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会员管理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对会员进行锁定，发送私信，发送邮件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5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产品管理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添加新的产品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8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订单查询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查询前台用户所下的订单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收入统计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对会员增长和收入增长进行统计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47211" y="0"/>
            <a:ext cx="27895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功能展示：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7391"/>
          <a:stretch>
            <a:fillRect/>
          </a:stretch>
        </p:blipFill>
        <p:spPr>
          <a:xfrm>
            <a:off x="1554684" y="1050358"/>
            <a:ext cx="8624723" cy="37714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28673" y="0"/>
            <a:ext cx="12266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登录</a:t>
            </a:r>
          </a:p>
        </p:txBody>
      </p:sp>
      <p:pic>
        <p:nvPicPr>
          <p:cNvPr id="1026" name="Picture 2" descr="WNGGE Admin &#10;OL27 ">
            <a:extLst>
              <a:ext uri="{FF2B5EF4-FFF2-40B4-BE49-F238E27FC236}">
                <a16:creationId xmlns:a16="http://schemas.microsoft.com/office/drawing/2014/main" id="{BC5C918A-4F5D-4A39-B744-2E7A5E69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07887"/>
            <a:ext cx="10709029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133599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C3A3E-3EAA-4630-8E73-18DFB90D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499AB4-BE3B-4AE5-A4C5-CE6932FC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4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872872-3443-4BB7-9110-C4565EC3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18A5E-E2A9-4CEF-9DAF-92C487D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996A7-3242-4D34-A8F1-6F93C7E29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8A8162-7380-40E9-9DDD-5D182027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3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188</TotalTime>
  <Words>170</Words>
  <Application>Microsoft Macintosh PowerPoint</Application>
  <PresentationFormat>宽屏</PresentationFormat>
  <Paragraphs>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微软雅黑</vt:lpstr>
      <vt:lpstr>Arial</vt:lpstr>
      <vt:lpstr>Tw Cen MT</vt:lpstr>
      <vt:lpstr>电路</vt:lpstr>
      <vt:lpstr>基于Web的聊天机器人后台管理系统的设计与实现</vt:lpstr>
      <vt:lpstr>PowerPoint 演示文稿</vt:lpstr>
      <vt:lpstr>核心技术</vt:lpstr>
      <vt:lpstr>PowerPoint 演示文稿</vt:lpstr>
      <vt:lpstr>PowerPoint 演示文稿</vt:lpstr>
      <vt:lpstr>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智能对话API</dc:title>
  <dc:creator>Administrator</dc:creator>
  <cp:lastModifiedBy>罗 小斐</cp:lastModifiedBy>
  <cp:revision>35</cp:revision>
  <dcterms:created xsi:type="dcterms:W3CDTF">2018-04-17T08:04:00Z</dcterms:created>
  <dcterms:modified xsi:type="dcterms:W3CDTF">2019-11-05T09:35:22Z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